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9" r:id="rId5"/>
    <p:sldId id="360" r:id="rId6"/>
    <p:sldId id="361" r:id="rId7"/>
    <p:sldId id="362" r:id="rId8"/>
    <p:sldId id="363" r:id="rId9"/>
    <p:sldId id="364" r:id="rId10"/>
    <p:sldId id="32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9/5/2020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5" Type="http://schemas.openxmlformats.org/officeDocument/2006/relationships/image" Target="../media/image2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Integrals Applied</a:t>
            </a:r>
            <a:br>
              <a:rPr lang="en-US" dirty="0"/>
            </a:br>
            <a:r>
              <a:rPr lang="en-US" sz="2000" dirty="0"/>
              <a:t>Part 1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9" name="Audio 8">
            <a:hlinkClick r:id="" action="ppaction://media"/>
            <a:extLst>
              <a:ext uri="{FF2B5EF4-FFF2-40B4-BE49-F238E27FC236}">
                <a16:creationId xmlns:a16="http://schemas.microsoft.com/office/drawing/2014/main" id="{3B5278C1-FBE8-42C5-B4A5-2B0A2CC1BFD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950"/>
    </mc:Choice>
    <mc:Fallback>
      <p:transition spd="slow" advTm="495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9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9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Integrals: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Also know as Antiderivative.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Purpose is to find the Function of a given differential (or derivative).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Given the known rate of change,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find the function </a:t>
                </a: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AE4AA160-A091-4900-900A-33FA3039174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957"/>
    </mc:Choice>
    <mc:Fallback>
      <p:transition spd="slow" advTm="1395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 lnSpcReduction="10000"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1: Find the equation describing the position of an object moving along a straight line when the acceleration is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when the velocity at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and when the object has traveled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86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from the origin at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Position of an object?, </a:t>
                </a: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@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  <m:func>
                      <m:funcPr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6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sec</m:t>
                        </m:r>
                      </m:fName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𝑖𝑠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40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/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func>
                  </m:oMath>
                </a14:m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86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@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endParaRPr lang="en-US" sz="1600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𝑎𝑐𝑐𝑒𝑙𝑒𝑟𝑎𝑡𝑖𝑜𝑛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𝑣𝑒𝑙𝑜𝑐𝑖𝑡𝑦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4)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24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=16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lvl="1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F6B9C41-29CB-493B-A2F4-50C5A5EB474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418004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875"/>
    </mc:Choice>
    <mc:Fallback>
      <p:transition spd="slow" advTm="10687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 fontScale="92500" lnSpcReduction="20000"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1: Find the equation describing the position of an object moving along a straight line when the acceleration is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when the velocity at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and when the object has traveled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86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from the origin at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Position of an object?, </a:t>
                </a: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@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  <m:func>
                      <m:funcPr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6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sec</m:t>
                        </m:r>
                      </m:fName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𝑖𝑠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40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/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func>
                  </m:oMath>
                </a14:m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86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@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endParaRPr lang="en-US" sz="1600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𝑎𝑐𝑐𝑒𝑙𝑒𝑟𝑎𝑡𝑖𝑜𝑛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𝑣𝑒𝑙𝑜𝑐𝑖𝑡𝑦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+16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f>
                          <m:f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sSup>
                              <m:sSupPr>
                                <m:ctrlPr>
                                  <a:rPr lang="en-US" sz="16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6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r>
                                  <a:rPr lang="en-US" sz="16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+16 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2+1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2×(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2+1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+16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2×(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16</m:t>
                        </m:r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0+1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0+1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+16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lvl="1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102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A8DBCD3D-75B4-4FD1-AD2F-029824028EE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53385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792"/>
    </mc:Choice>
    <mc:Fallback>
      <p:transition spd="slow" advTm="2779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1: Find the equation describing the position of an object moving along a straight line when the acceleration is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when the velocity at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and when the object has traveled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86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from the origin at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Position of an object?, </a:t>
                </a: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@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  <m:func>
                      <m:funcPr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6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sec</m:t>
                        </m:r>
                      </m:fName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𝑖𝑠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40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/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</m:func>
                  </m:oMath>
                </a14:m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86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@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endParaRPr lang="en-US" sz="1600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𝑎𝑐𝑐𝑒𝑙𝑒𝑟𝑎𝑡𝑖𝑜𝑛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𝑣𝑒𝑙𝑜𝑐𝑖𝑡𝑦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+16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86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+16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(2)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86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32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=50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+16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+50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lvl="1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FB895942-8050-4AED-A09D-A12D55396F5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19459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6332"/>
    </mc:Choice>
    <mc:Fallback>
      <p:transition spd="slow" advTm="3633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 fontScale="92500" lnSpcReduction="10000"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2: A stone is dropped from a height of 100ft. For a free falling object, acceleration is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(the effect of gravity). Find the distance the stone has traveled after 2 seconds. Note that the initial velocity is 0 because the stone was dropped, not thrown. Find also, the velocity of the stone when it hits the ground. </a:t>
                </a: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Position/distance of an object after 2 seconds &amp; velocity when stone hits the ground? </a:t>
                </a: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b="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Height = 100ft, initial velocity = 0 &amp; acceleration due to gravity = </a:t>
                </a: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600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𝑎𝑐𝑐𝑒𝑙𝑒𝑟𝑎𝑡𝑖𝑜𝑛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𝑣𝑒𝑙𝑜𝑐𝑖𝑡𝑦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−32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𝑓𝑡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/</m:t>
                        </m:r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−32</m:t>
                        </m:r>
                        <m:sSup>
                          <m:sSupPr>
                            <m:ctrlPr>
                              <a:rPr lang="en-US" sz="16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6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0+1</m:t>
                            </m:r>
                          </m:sup>
                        </m:sSup>
                      </m:num>
                      <m:den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0+1</m:t>
                        </m:r>
                      </m:den>
                    </m:f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−32</m:t>
                        </m:r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−32</m:t>
                        </m:r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1+1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1+1</m:t>
                        </m:r>
                      </m:den>
                    </m:f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=−16</m:t>
                    </m:r>
                    <m:sSup>
                      <m:sSupPr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lvl="1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782" b="-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3C4C1E5B-F28E-44B6-9314-6B8CE454F56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576153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0012"/>
    </mc:Choice>
    <mc:Fallback>
      <p:transition spd="slow" advTm="12001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2: A stone is dropped from a height of 100ft. For a free falling object, acceleration is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(the effect of gravity). Find the distance the stone has traveled after 2 seconds. Note that the initial velocity is 0 because the stone was dropped, not thrown. Find also, the velocity of the stone when it hits the ground. </a:t>
                </a: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Position/distance of an object after 2 seconds &amp; velocity when stone hits the ground? </a:t>
                </a: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b="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Height = 100ft, initial velocity = 0 &amp; acceleration due to gravity = </a:t>
                </a: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600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𝑎𝑐𝑐𝑒𝑙𝑒𝑟𝑎𝑡𝑖𝑜𝑛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𝑣𝑒𝑙𝑜𝑐𝑖𝑡𝑦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−32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𝑓𝑡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/</m:t>
                        </m:r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=−16</m:t>
                    </m:r>
                    <m:sSup>
                      <m:sSupPr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en-US" sz="16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i="1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*(height from ground)</a:t>
                </a:r>
              </a:p>
              <a:p>
                <a:pPr lvl="4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=−16</m:t>
                    </m:r>
                    <m:sSup>
                      <m:sSup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(2)</m:t>
                        </m:r>
                      </m:e>
                      <m: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en-US" sz="16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i="1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*(height from ground after 2 seconds)</a:t>
                </a:r>
              </a:p>
              <a:p>
                <a:pPr lvl="4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60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</m:oMath>
                </a14:m>
                <a:r>
                  <a:rPr lang="en-US" sz="16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 </a:t>
                </a:r>
                <a:r>
                  <a:rPr lang="en-US" i="1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*(height from ground after 2 seconds)</a:t>
                </a:r>
              </a:p>
              <a:p>
                <a:pPr lvl="4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=100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−36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</m:oMath>
                </a14:m>
                <a:r>
                  <a:rPr lang="en-US" sz="1600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i="1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*(distance traveled in 2 seconds)</a:t>
                </a:r>
              </a:p>
              <a:p>
                <a:pPr lvl="4">
                  <a:lnSpc>
                    <a:spcPct val="14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=64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</m:oMath>
                </a14:m>
                <a:r>
                  <a:rPr lang="en-US" sz="16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i="1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*(distance traveled in 2 seconds)</a:t>
                </a:r>
              </a:p>
              <a:p>
                <a:pPr marL="1828800" lvl="4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lvl="1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82287961-5AD8-4F72-B0EB-0AD84FB8635C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4691282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4936"/>
    </mc:Choice>
    <mc:Fallback>
      <p:transition spd="slow" advTm="7493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 fontScale="85000" lnSpcReduction="10000"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2: A stone is dropped from a height of 100ft. For a free falling object, acceleration is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(the effect of gravity). Find the distance the stone has traveled after 2 seconds. Note that the initial velocity is 0 because the stone was dropped, not thrown. Find also, the velocity of the stone when it hits the ground. </a:t>
                </a: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Position/distance of an object after 2 seconds &amp; velocity when stone hits the ground? </a:t>
                </a: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b="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Height = 100ft, initial velocity = 0 &amp; acceleration due to gravity = </a:t>
                </a: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600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𝑎𝑐𝑐𝑒𝑙𝑒𝑟𝑎𝑡𝑖𝑜𝑛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𝑣𝑒𝑙𝑜𝑐𝑖𝑡𝑦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−32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𝑓𝑡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/</m:t>
                        </m:r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=−16</m:t>
                    </m:r>
                    <m:sSup>
                      <m:sSupPr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=−16</m:t>
                    </m:r>
                    <m:sSup>
                      <m:sSup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100 </m:t>
                    </m:r>
                  </m:oMath>
                </a14:m>
                <a:r>
                  <a:rPr lang="en-US" sz="1600" b="0" i="1" cap="none" dirty="0">
                    <a:solidFill>
                      <a:schemeClr val="tx1"/>
                    </a:solidFill>
                    <a:latin typeface="+mj-lt"/>
                    <a:cs typeface="Times New Roman" panose="02020603050405020304" pitchFamily="18" charset="0"/>
                  </a:rPr>
                  <a:t>*(time to ground)</a:t>
                </a: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-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100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=−16</m:t>
                    </m:r>
                    <m:sSup>
                      <m:sSup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−100</m:t>
                        </m:r>
                      </m:num>
                      <m:den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−16</m:t>
                        </m:r>
                      </m:den>
                    </m:f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f>
                          <m:fPr>
                            <m:ctrlPr>
                              <a:rPr lang="en-US" sz="16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6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100</m:t>
                            </m:r>
                          </m:num>
                          <m:den>
                            <m:r>
                              <a:rPr lang="en-US" sz="16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16</m:t>
                            </m:r>
                          </m:den>
                        </m:f>
                      </m:e>
                    </m:rad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=2.5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r>
                  <a:rPr lang="en-US" sz="16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600" i="1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*(time to ground)</a:t>
                </a: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lvl="1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6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1D5CFB2-A0ED-4AC6-88C2-F18D044BC12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19645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505"/>
    </mc:Choice>
    <mc:Fallback>
      <p:transition spd="slow" advTm="5050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Integrals Example 2: A stone is dropped from a height of 100ft. For a free falling object, acceleration is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(the effect of gravity). Find the distance the stone has traveled after 2 seconds. Note that the initial velocity is 0 because the stone was dropped, not thrown. Find also, the velocity of the stone when it hits the ground. </a:t>
                </a: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</m:sup>
                        </m:s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e>
                    </m:nary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𝑛</m:t>
                            </m:r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den>
                    </m:f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Position/distance of an object after 2 seconds &amp; velocity when stone hits the ground? </a:t>
                </a: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:r>
                  <a:rPr lang="en-US" sz="1600" b="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Height = 100ft, initial velocity = 0 &amp; acceleration due to gravity = </a:t>
                </a: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1600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𝑣𝑒𝑙𝑜𝑐𝑖𝑡𝑦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𝑎𝑐𝑐𝑒𝑙𝑒𝑟𝑎𝑡𝑖𝑜𝑛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𝑑𝑖𝑠𝑡𝑎𝑛𝑐𝑒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𝑣𝑒𝑙𝑜𝑐𝑖𝑡𝑦</m:t>
                        </m:r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−32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𝑓𝑡</m:t>
                        </m:r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/</m:t>
                        </m:r>
                        <m:sSup>
                          <m:sSupPr>
                            <m:ctrlP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𝑠</m:t>
                            </m:r>
                          </m:e>
                          <m:sup>
                            <m:r>
                              <a:rPr lang="en-US" sz="16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nary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=2.5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r>
                  <a:rPr lang="en-US" sz="16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1600" i="1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*(time to ground)</a:t>
                </a: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=−32(2.5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)+0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14:m>
                  <m:oMath xmlns:m="http://schemas.openxmlformats.org/officeDocument/2006/math"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=−80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𝑓𝑡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1371600" lvl="3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</a:pPr>
                <a:endParaRPr lang="en-US" sz="16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lvl="1" indent="0">
                  <a:lnSpc>
                    <a:spcPct val="150000"/>
                  </a:lnSpc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2"/>
                <a:ext cx="10135403" cy="5647688"/>
              </a:xfrm>
              <a:blipFill>
                <a:blip r:embed="rId4"/>
                <a:stretch>
                  <a:fillRect l="-9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52AC7946-CE24-41D0-BCF0-BFFBBEEF5B5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1240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1291"/>
    </mc:Choice>
    <mc:Fallback>
      <p:transition spd="slow" advTm="312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55658</TotalTime>
  <Words>1245</Words>
  <Application>Microsoft Office PowerPoint</Application>
  <PresentationFormat>Widescreen</PresentationFormat>
  <Paragraphs>134</Paragraphs>
  <Slides>10</Slides>
  <Notes>0</Notes>
  <HiddenSlides>0</HiddenSlides>
  <MMClips>9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Cambria Math</vt:lpstr>
      <vt:lpstr>Century Gothic</vt:lpstr>
      <vt:lpstr>Times New Roman</vt:lpstr>
      <vt:lpstr>Mesh</vt:lpstr>
      <vt:lpstr>Integrals Applied Part 1 </vt:lpstr>
      <vt:lpstr>Integrals Applied Part 1</vt:lpstr>
      <vt:lpstr>Integrals Applied Part 1</vt:lpstr>
      <vt:lpstr>Integrals Applied Part 1</vt:lpstr>
      <vt:lpstr>Integrals Applied Part 1</vt:lpstr>
      <vt:lpstr>Integrals Applied Part 1</vt:lpstr>
      <vt:lpstr>Integrals Applied Part 1</vt:lpstr>
      <vt:lpstr>Integrals Applied Part 1</vt:lpstr>
      <vt:lpstr>Integrals Applied Part 1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482</cp:revision>
  <dcterms:created xsi:type="dcterms:W3CDTF">2019-08-29T21:54:18Z</dcterms:created>
  <dcterms:modified xsi:type="dcterms:W3CDTF">2020-09-06T21:31:52Z</dcterms:modified>
</cp:coreProperties>
</file>